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5e19d4d5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5e19d4d5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45e19d4d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45e19d4d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67fad32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67fad32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6e11e79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6e11e79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6e11e79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6e11e793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6e11e79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6e11e79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5e19d4d5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5e19d4d5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4200" y="287850"/>
            <a:ext cx="8520600" cy="14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Marine Week Slideshow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2485400"/>
            <a:ext cx="8520600" cy="7926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highlight>
                  <a:schemeClr val="accent1"/>
                </a:highlight>
              </a:rPr>
              <a:t>By Padraig Oscar and Evan</a:t>
            </a:r>
            <a:endParaRPr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65800" y="2011975"/>
            <a:ext cx="8612400" cy="303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616">
                <a:solidFill>
                  <a:schemeClr val="dk1"/>
                </a:solidFill>
              </a:rPr>
              <a:t>Did you know that 72% of earth is covered with water and 97% is salt water. </a:t>
            </a:r>
            <a:endParaRPr sz="7616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16">
                <a:solidFill>
                  <a:schemeClr val="dk1"/>
                </a:solidFill>
              </a:rPr>
              <a:t>Oceans store  30% of CO2 on earth.</a:t>
            </a:r>
            <a:endParaRPr sz="7616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16">
                <a:solidFill>
                  <a:schemeClr val="dk1"/>
                </a:solidFill>
              </a:rPr>
              <a:t>There is 250,000 species of plants and animals in the ocean </a:t>
            </a:r>
            <a:endParaRPr sz="7616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616">
                <a:solidFill>
                  <a:schemeClr val="dk1"/>
                </a:solidFill>
              </a:rPr>
              <a:t>Did you know that there is coral  that grows in deep water around Ireland.</a:t>
            </a:r>
            <a:r>
              <a:rPr lang="en" sz="5319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5319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058">
                <a:solidFill>
                  <a:schemeClr val="dk1"/>
                </a:solidFill>
                <a:highlight>
                  <a:srgbClr val="FFFFFF"/>
                </a:highlight>
              </a:rPr>
              <a:t>37 out of 50 critical minerals can be found in the ocean! </a:t>
            </a:r>
            <a:endParaRPr sz="7058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300">
                <a:solidFill>
                  <a:schemeClr val="dk1"/>
                </a:solidFill>
              </a:rPr>
              <a:t> </a:t>
            </a:r>
            <a:r>
              <a:rPr lang="en" sz="7500">
                <a:solidFill>
                  <a:schemeClr val="dk1"/>
                </a:solidFill>
              </a:rPr>
              <a:t>About 94 %of earth's </a:t>
            </a:r>
            <a:r>
              <a:rPr lang="en" sz="7300">
                <a:solidFill>
                  <a:schemeClr val="dk1"/>
                </a:solidFill>
                <a:highlight>
                  <a:schemeClr val="lt1"/>
                </a:highlight>
              </a:rPr>
              <a:t>wildlife is found in ocean</a:t>
            </a:r>
            <a:endParaRPr sz="7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7058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84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5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Bad News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111111"/>
                </a:solidFill>
                <a:highlight>
                  <a:srgbClr val="FFFFFF"/>
                </a:highlight>
              </a:rPr>
              <a:t>There is 8 million metric tons of plastic waste enter the oceans each year. This equates to approximately </a:t>
            </a: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22,000 metric tons</a:t>
            </a:r>
            <a:r>
              <a:rPr lang="en" sz="1500">
                <a:solidFill>
                  <a:srgbClr val="111111"/>
                </a:solidFill>
                <a:highlight>
                  <a:srgbClr val="FFFFFF"/>
                </a:highlight>
              </a:rPr>
              <a:t> daily. Which is equivalent to the weight of over 200,000 blue whales.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7" name="Google Shape;67;p15" descr="assorted, plastic bottles, body, water, daytime, plastic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850" y="0"/>
            <a:ext cx="3491449" cy="37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3700" y="0"/>
            <a:ext cx="2550300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7850" y="3757775"/>
            <a:ext cx="3491450" cy="13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9300" y="2070675"/>
            <a:ext cx="2374700" cy="3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95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What Can We Do to reduce single use Plastics  ????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0958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" sz="2400" b="1">
                <a:solidFill>
                  <a:schemeClr val="lt1"/>
                </a:solidFill>
              </a:rPr>
              <a:t>Use reusable bottles 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AutoNum type="arabicPeriod"/>
            </a:pPr>
            <a:r>
              <a:rPr lang="en" sz="2400" b="1">
                <a:solidFill>
                  <a:schemeClr val="lt1"/>
                </a:solidFill>
              </a:rPr>
              <a:t>Return Scheme - In school - use the orange bins for cans and bottles </a:t>
            </a:r>
            <a:endParaRPr sz="2400" b="1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>
                <a:solidFill>
                  <a:schemeClr val="lt1"/>
                </a:solidFill>
              </a:rPr>
              <a:t>Balloons- Change from single use decorations to reusable decorations</a:t>
            </a:r>
            <a:r>
              <a:rPr lang="en" sz="2400">
                <a:solidFill>
                  <a:schemeClr val="lt1"/>
                </a:solidFill>
              </a:rPr>
              <a:t>.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sea facts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.</a:t>
            </a:r>
            <a:r>
              <a:rPr lang="en" sz="1800">
                <a:solidFill>
                  <a:schemeClr val="dk1"/>
                </a:solidFill>
              </a:rPr>
              <a:t>Sharks have no bones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.Some fish have great memory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.Most fish don't have eyelids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.fish talk to each other how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83" name="Google Shape;83;p17" descr="File:White shark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200" y="1658825"/>
            <a:ext cx="4519800" cy="348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56575" y="929225"/>
            <a:ext cx="54108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Non native sea critters 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0" y="1370050"/>
            <a:ext cx="8263500" cy="31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Wire weed  can Grow 10 cm a day 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Carpet sea Squirts grow on and over everything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Chinese mitten crab dig into pipes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Orange striped anemone bad for aquaculture because they eat other fish in the area.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Japanese skeleton shrimp clog water pipes.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0" name="Google Shape;90;p18" descr="File:Grapsus grapsus Galapagos Islands.jp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225" y="3169700"/>
            <a:ext cx="4290774" cy="205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is getting better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769875" y="1867250"/>
            <a:ext cx="8222100" cy="2710200"/>
          </a:xfrm>
          <a:prstGeom prst="rect">
            <a:avLst/>
          </a:prstGeom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1111"/>
                </a:solidFill>
                <a:highlight>
                  <a:schemeClr val="lt1"/>
                </a:highlight>
              </a:rPr>
              <a:t>Beach clean ups are happening all over the world</a:t>
            </a:r>
            <a:endParaRPr b="1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1111"/>
                </a:solidFill>
                <a:highlight>
                  <a:schemeClr val="lt1"/>
                </a:highlight>
              </a:rPr>
              <a:t>Irelands 1st Artifical Reef created sinking a ship off the coast of Mayo </a:t>
            </a:r>
            <a:endParaRPr b="1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111111"/>
                </a:solidFill>
                <a:highlight>
                  <a:srgbClr val="FFFFFF"/>
                </a:highlight>
              </a:rPr>
              <a:t>According to new research, ocean ecosystems could be fully restored by </a:t>
            </a:r>
            <a:r>
              <a:rPr lang="en" sz="1700" b="1">
                <a:solidFill>
                  <a:srgbClr val="111111"/>
                </a:solidFill>
                <a:highlight>
                  <a:schemeClr val="lt1"/>
                </a:highlight>
              </a:rPr>
              <a:t>2050.</a:t>
            </a:r>
            <a:endParaRPr sz="1700" b="1">
              <a:solidFill>
                <a:srgbClr val="11111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111111"/>
                </a:solidFill>
                <a:highlight>
                  <a:srgbClr val="FFFFFF"/>
                </a:highlight>
              </a:rPr>
              <a:t>This will only happen if we all help</a:t>
            </a:r>
            <a:r>
              <a:rPr lang="en" sz="1700">
                <a:highlight>
                  <a:srgbClr val="FFFFFF"/>
                </a:highlight>
              </a:rPr>
              <a:t>.</a:t>
            </a:r>
            <a:endParaRPr sz="17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55725" y="76200"/>
            <a:ext cx="4966500" cy="20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Sea you later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750" y="684750"/>
            <a:ext cx="2440375" cy="154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3425" y="3153100"/>
            <a:ext cx="3021075" cy="17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1250" y="2625050"/>
            <a:ext cx="2138150" cy="17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525" y="-2"/>
            <a:ext cx="8826675" cy="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On-screen Show (16:9)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Comic Sans MS</vt:lpstr>
      <vt:lpstr>Simple Light</vt:lpstr>
      <vt:lpstr>Marine Week Slideshow</vt:lpstr>
      <vt:lpstr>PowerPoint Presentation</vt:lpstr>
      <vt:lpstr>The Bad News</vt:lpstr>
      <vt:lpstr>What Can We Do to reduce single use Plastics  ????</vt:lpstr>
      <vt:lpstr>                               sea facts</vt:lpstr>
      <vt:lpstr>                 Non native sea critters </vt:lpstr>
      <vt:lpstr>Life is getting better </vt:lpstr>
      <vt:lpstr>Sea you later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Regina Norman</cp:lastModifiedBy>
  <cp:revision>1</cp:revision>
  <dcterms:modified xsi:type="dcterms:W3CDTF">2025-04-30T17:50:06Z</dcterms:modified>
</cp:coreProperties>
</file>